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3568" y="476672"/>
            <a:ext cx="6622504" cy="1080120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Titel presentatie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1628800"/>
            <a:ext cx="6624736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Tekst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8E8D99-14FB-4157-BE6C-BEEC31BD1017}" type="datetimeFigureOut">
              <a:rPr lang="nl-NL" smtClean="0"/>
              <a:pPr/>
              <a:t>17-11-2014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38830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1004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46291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rgbClr val="46291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584175"/>
          </a:xfrm>
        </p:spPr>
        <p:txBody>
          <a:bodyPr/>
          <a:lstStyle/>
          <a:p>
            <a:pPr algn="ctr"/>
            <a:r>
              <a:rPr lang="nl-NL" dirty="0" smtClean="0"/>
              <a:t>Agrarisch Natuurbeheer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4" name="Picture 4" descr="http://www.joop.nl/fileadmin/pics2013/05mei/Flickr_Agrarisch_natuurbeheer_RobCoers_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05477"/>
            <a:ext cx="6215106" cy="4433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152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 is agrarisch natuurbeheer?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i="1" dirty="0" smtClean="0"/>
              <a:t>Agrarisch natuurbeheer is het beheren en behouden van landschappelijke en natuurlijke elementen.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282" y="476672"/>
            <a:ext cx="7572428" cy="1080120"/>
          </a:xfrm>
        </p:spPr>
        <p:txBody>
          <a:bodyPr/>
          <a:lstStyle/>
          <a:p>
            <a:pPr algn="ctr"/>
            <a:r>
              <a:rPr lang="nl-NL" sz="3600" dirty="0" smtClean="0"/>
              <a:t>Hoe ontstonden er landschappelijke en natuurlijke elementen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i="1" dirty="0" smtClean="0"/>
              <a:t>Er ontstonden landschappelijke en natuurlijke  elementen door het boeren leven. Percelen werden afgeschermd door bijvoorbeeld houtwallen, hagen of sloten. Zodoende kon het vee niet weg.  </a:t>
            </a:r>
          </a:p>
          <a:p>
            <a:endParaRPr lang="nl-NL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158" y="476672"/>
            <a:ext cx="7215238" cy="1080120"/>
          </a:xfrm>
        </p:spPr>
        <p:txBody>
          <a:bodyPr/>
          <a:lstStyle/>
          <a:p>
            <a:pPr algn="ctr"/>
            <a:r>
              <a:rPr lang="nl-NL" sz="3600" dirty="0" smtClean="0"/>
              <a:t>Noem drie soorten van natuurbeheer. En waarom dat beheer wordt toegepast</a:t>
            </a:r>
            <a:r>
              <a:rPr lang="nl-NL" dirty="0" smtClean="0"/>
              <a:t>.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6839050" cy="4536504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i="1" dirty="0" smtClean="0"/>
              <a:t>Soortenbeheer</a:t>
            </a:r>
          </a:p>
          <a:p>
            <a:pPr>
              <a:buFont typeface="Arial" pitchFamily="34" charset="0"/>
              <a:buChar char="•"/>
            </a:pPr>
            <a:r>
              <a:rPr lang="nl-NL" i="1" dirty="0" smtClean="0"/>
              <a:t>Randenbeheer</a:t>
            </a:r>
          </a:p>
          <a:p>
            <a:pPr>
              <a:buFont typeface="Arial" pitchFamily="34" charset="0"/>
              <a:buChar char="•"/>
            </a:pPr>
            <a:r>
              <a:rPr lang="nl-NL" i="1" dirty="0" smtClean="0"/>
              <a:t>Perceelsbeheer</a:t>
            </a:r>
          </a:p>
          <a:p>
            <a:pPr>
              <a:buFont typeface="Arial" pitchFamily="34" charset="0"/>
              <a:buChar char="•"/>
            </a:pPr>
            <a:r>
              <a:rPr lang="nl-NL" i="1" dirty="0" smtClean="0"/>
              <a:t>Beheer van landschappelijke elementen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158" y="476672"/>
            <a:ext cx="7429552" cy="1080120"/>
          </a:xfrm>
        </p:spPr>
        <p:txBody>
          <a:bodyPr/>
          <a:lstStyle/>
          <a:p>
            <a:r>
              <a:rPr lang="nl-NL" sz="3600" dirty="0" smtClean="0"/>
              <a:t>Noem 2 redenen waarom een boer aan natuurbeheer zou doen.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i="1" dirty="0" smtClean="0"/>
              <a:t>Interesse voor natuur</a:t>
            </a:r>
          </a:p>
          <a:p>
            <a:pPr>
              <a:buFont typeface="Arial" pitchFamily="34" charset="0"/>
              <a:buChar char="•"/>
            </a:pPr>
            <a:r>
              <a:rPr lang="nl-NL" i="1" dirty="0" smtClean="0"/>
              <a:t>Economische vergoeding</a:t>
            </a:r>
          </a:p>
          <a:p>
            <a:pPr>
              <a:buFont typeface="Arial" pitchFamily="34" charset="0"/>
              <a:buChar char="•"/>
            </a:pPr>
            <a:endParaRPr lang="nl-NL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5720" y="476672"/>
            <a:ext cx="7429552" cy="1080120"/>
          </a:xfrm>
        </p:spPr>
        <p:txBody>
          <a:bodyPr/>
          <a:lstStyle/>
          <a:p>
            <a:pPr algn="ctr"/>
            <a:r>
              <a:rPr lang="nl-NL" sz="3200" dirty="0" smtClean="0"/>
              <a:t>Geef een voorbeeld waarvoor een boer een economische vergoeding kan krijgen wanneer het aan agrarisch natuurbeheer doet.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i="1" dirty="0" smtClean="0"/>
              <a:t>Poel aanleggen</a:t>
            </a:r>
          </a:p>
          <a:p>
            <a:pPr>
              <a:buFont typeface="Arial" pitchFamily="34" charset="0"/>
              <a:buChar char="•"/>
            </a:pPr>
            <a:r>
              <a:rPr lang="nl-NL" i="1" dirty="0" smtClean="0"/>
              <a:t>Het maaien van het land uitstellen.</a:t>
            </a:r>
          </a:p>
          <a:p>
            <a:pPr>
              <a:buFont typeface="Arial" pitchFamily="34" charset="0"/>
              <a:buChar char="•"/>
            </a:pPr>
            <a:r>
              <a:rPr lang="nl-NL" i="1" dirty="0" smtClean="0"/>
              <a:t>Beheren van landschappelijke elementen.</a:t>
            </a:r>
          </a:p>
          <a:p>
            <a:pPr>
              <a:buFont typeface="Arial" pitchFamily="34" charset="0"/>
              <a:buChar char="•"/>
            </a:pPr>
            <a:endParaRPr lang="nl-NL" i="1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Afsluiting 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Doel </a:t>
            </a:r>
            <a:r>
              <a:rPr lang="nl-NL" dirty="0" smtClean="0"/>
              <a:t>van de 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Inleiding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Geschiedenis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Vormen van agrarisch natuurbeheer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Deelname aan agrarisch natuurbeheer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Subsidieregeling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Opdracht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Opdracht bespreken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Evalueren </a:t>
            </a:r>
          </a:p>
          <a:p>
            <a:pPr marL="457200" indent="-457200">
              <a:buFont typeface="Arial" pitchFamily="34" charset="0"/>
              <a:buChar char="•"/>
            </a:pP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Doel van de les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Verbreding in het vak door kennis te verwerven over agrarisch natuurbeheer.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Na deze les kun je de term agrarisch natuurbeheer beschrijven.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Na de les kun je beschrijven waarom agrarisch natuurbeheer wordt toegepast. </a:t>
            </a:r>
          </a:p>
          <a:p>
            <a:pPr>
              <a:buFont typeface="Arial" pitchFamily="34" charset="0"/>
              <a:buChar char="•"/>
            </a:pPr>
            <a:endParaRPr lang="nl-NL" dirty="0"/>
          </a:p>
        </p:txBody>
      </p:sp>
      <p:pic>
        <p:nvPicPr>
          <p:cNvPr id="4" name="Picture 2" descr="Wilde bloemen worden ingezaaid langs de akkerranden om de biodiversiteit te bevorderen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3250" y="4067154"/>
            <a:ext cx="4186270" cy="2790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Wat is agrarisch natuurbeheer?</a:t>
            </a:r>
          </a:p>
          <a:p>
            <a:r>
              <a:rPr lang="nl-NL" i="1" dirty="0" smtClean="0"/>
              <a:t>Agrarisch </a:t>
            </a:r>
            <a:r>
              <a:rPr lang="nl-NL" i="1" dirty="0" smtClean="0"/>
              <a:t>natuurbeheer is het beheren en behouden van landschappelijke en natuurlijke elementen.</a:t>
            </a:r>
          </a:p>
          <a:p>
            <a:r>
              <a:rPr lang="nl-NL" dirty="0" smtClean="0"/>
              <a:t>Voorbeeld?</a:t>
            </a:r>
          </a:p>
          <a:p>
            <a:r>
              <a:rPr lang="nl-NL" i="1" dirty="0" smtClean="0"/>
              <a:t>Een boer die voor een bepaalde datum zijn weilanden niet maait om de weidevogels te beschermen. </a:t>
            </a:r>
          </a:p>
          <a:p>
            <a:r>
              <a:rPr lang="nl-NL" i="1" dirty="0" smtClean="0"/>
              <a:t>Een boer of particulier die een poel graaft om zo een beter leefgebied voor amfibieën wil creëren.</a:t>
            </a:r>
          </a:p>
          <a:p>
            <a:r>
              <a:rPr lang="nl-NL" i="1" dirty="0" smtClean="0"/>
              <a:t>Een particulier die in het buitengebied zijn houtwal onderhoud </a:t>
            </a:r>
          </a:p>
          <a:p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Geschiedenis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Einde van jagen&amp;verzamelen is het begin voor het boeren leven.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Er ontstonden landschappelijke en natuurlijke  elementen door het boeren leven.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Einde van de 19</a:t>
            </a:r>
            <a:r>
              <a:rPr lang="nl-NL" baseline="30000" dirty="0" smtClean="0"/>
              <a:t>e</a:t>
            </a:r>
            <a:r>
              <a:rPr lang="nl-NL" dirty="0" smtClean="0"/>
              <a:t> eeuw kwam de industrialisatie op gang.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6622504" cy="1080120"/>
          </a:xfrm>
        </p:spPr>
        <p:txBody>
          <a:bodyPr/>
          <a:lstStyle/>
          <a:p>
            <a:r>
              <a:rPr lang="nl-NL" dirty="0" smtClean="0"/>
              <a:t>Vormen van Agrarisch Natuurbeheer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nl-NL" dirty="0" smtClean="0"/>
          </a:p>
          <a:p>
            <a:pPr>
              <a:buFont typeface="Arial" pitchFamily="34" charset="0"/>
              <a:buChar char="•"/>
            </a:pP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Soortenbeheer</a:t>
            </a: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Randenbeheer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Perceelsbeheer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Beheer van landschappelijke elementen</a:t>
            </a:r>
          </a:p>
          <a:p>
            <a:pPr>
              <a:buFont typeface="Arial" pitchFamily="34" charset="0"/>
              <a:buChar char="•"/>
            </a:pP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700" dirty="0" smtClean="0"/>
              <a:t>Deelname aan natuurbeheer</a:t>
            </a:r>
            <a:endParaRPr lang="nl-NL" sz="37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Interesse in natuur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Economische vergoeding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Subsidieregeling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Het Subsidiestelsel Natuur- en Landschapsbeheer (SNL)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Agrarische natuurverenigingen gaan de boer op.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Boeren/particulieren ontvangen subsidie.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Voorbeeld:</a:t>
            </a:r>
          </a:p>
          <a:p>
            <a:r>
              <a:rPr lang="nl-NL" i="1" dirty="0" smtClean="0"/>
              <a:t>Gemeente Tubbergen en </a:t>
            </a:r>
            <a:r>
              <a:rPr lang="nl-NL" i="1" dirty="0" err="1" smtClean="0"/>
              <a:t>Dinkelland</a:t>
            </a:r>
            <a:r>
              <a:rPr lang="nl-NL" i="1" dirty="0" smtClean="0"/>
              <a:t> hanteren de “Blauw Groene diensten”. Dit is een stichting wat mensen die landschappelijke elementen beheren en onderhouden subsidiëren.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Beantwoord de oefenvragen.</a:t>
            </a:r>
            <a:endParaRPr lang="nl-NL" dirty="0"/>
          </a:p>
        </p:txBody>
      </p:sp>
      <p:pic>
        <p:nvPicPr>
          <p:cNvPr id="4" name="Picture 2" descr="http://www.cmo.nl/erfgoed/images/opdrac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857496"/>
            <a:ext cx="3357586" cy="3424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 AOC Oost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354</Words>
  <Application>Microsoft Office PowerPoint</Application>
  <PresentationFormat>Diavoorstelling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Powerpoint AOC Oost 2012</vt:lpstr>
      <vt:lpstr>Agrarisch Natuurbeheer </vt:lpstr>
      <vt:lpstr>Inhoudsopgave</vt:lpstr>
      <vt:lpstr>Doel van de les</vt:lpstr>
      <vt:lpstr>Inleiding</vt:lpstr>
      <vt:lpstr>Geschiedenis</vt:lpstr>
      <vt:lpstr>Vormen van Agrarisch Natuurbeheer</vt:lpstr>
      <vt:lpstr>Deelname aan natuurbeheer</vt:lpstr>
      <vt:lpstr>Subsidieregeling </vt:lpstr>
      <vt:lpstr>Opdracht </vt:lpstr>
      <vt:lpstr>Wat is agrarisch natuurbeheer?</vt:lpstr>
      <vt:lpstr>Hoe ontstonden er landschappelijke en natuurlijke elementen</vt:lpstr>
      <vt:lpstr>Noem drie soorten van natuurbeheer. En waarom dat beheer wordt toegepast. </vt:lpstr>
      <vt:lpstr>Noem 2 redenen waarom een boer aan natuurbeheer zou doen.</vt:lpstr>
      <vt:lpstr>Geef een voorbeeld waarvoor een boer een economische vergoeding kan krijgen wanneer het aan agrarisch natuurbeheer doet.</vt:lpstr>
      <vt:lpstr>Afsluiting </vt:lpstr>
    </vt:vector>
  </TitlesOfParts>
  <Company>AOC Oost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Examinering</dc:title>
  <dc:creator>Henk Weusthof</dc:creator>
  <cp:lastModifiedBy>Kokhuis</cp:lastModifiedBy>
  <cp:revision>23</cp:revision>
  <dcterms:created xsi:type="dcterms:W3CDTF">2012-12-05T14:47:34Z</dcterms:created>
  <dcterms:modified xsi:type="dcterms:W3CDTF">2014-11-17T10:39:40Z</dcterms:modified>
</cp:coreProperties>
</file>